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79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546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13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112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92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436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62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55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74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951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90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877CF-41CF-4BB8-A61B-230D1AED4B00}" type="datetimeFigureOut">
              <a:rPr lang="nl-NL" smtClean="0"/>
              <a:t>16-12-2016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564CB-C258-4874-87C4-1A734DC6A5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77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lTxcbQhPUo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Dunne mest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405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5400" dirty="0"/>
              <a:t>Hydraulische roerinrichting</a:t>
            </a:r>
            <a:br>
              <a:rPr lang="nl-NL" sz="5400" dirty="0"/>
            </a:br>
            <a:endParaRPr lang="nl-NL" sz="5400" dirty="0"/>
          </a:p>
        </p:txBody>
      </p:sp>
      <p:pic>
        <p:nvPicPr>
          <p:cNvPr id="1026" name="Picture 2" descr="Hydraulische roerinricht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96" y="2012716"/>
            <a:ext cx="6096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508383" y="1690688"/>
            <a:ext cx="36189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Systeem van mechanische roerder in de tank met hydraulische aandrijving. Dit systeem vermijdt dat mest bezinkt op het traject van de hoeve naar het veld.</a:t>
            </a:r>
            <a:br>
              <a:rPr lang="nl-NL" sz="3200" dirty="0" smtClean="0"/>
            </a:b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337171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6000" dirty="0" smtClean="0"/>
              <a:t>Pneumatische menginrichting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pic>
        <p:nvPicPr>
          <p:cNvPr id="2050" name="Picture 2" descr="Pneumatische menginricht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14" y="2096081"/>
            <a:ext cx="618856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812923" y="1923104"/>
            <a:ext cx="43401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De </a:t>
            </a:r>
            <a:r>
              <a:rPr lang="nl-NL" sz="3200" dirty="0"/>
              <a:t>vacuümpomp wordt gebruikt om lucht in de tankbodem te injecteren. De hierdoor veroorzaakte remous vermijden dat mest verzinkt op het traject van de hoeve naar het veld.</a:t>
            </a:r>
          </a:p>
        </p:txBody>
      </p:sp>
    </p:spTree>
    <p:extLst>
      <p:ext uri="{BB962C8B-B14F-4D97-AF65-F5344CB8AC3E}">
        <p14:creationId xmlns:p14="http://schemas.microsoft.com/office/powerpoint/2010/main" val="404128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5400" dirty="0" smtClean="0"/>
              <a:t>Geleding van de </a:t>
            </a:r>
            <a:r>
              <a:rPr lang="nl-NL" sz="5400" dirty="0" err="1" smtClean="0"/>
              <a:t>rugzuigarm</a:t>
            </a:r>
            <a:r>
              <a:rPr lang="nl-NL" sz="5400" dirty="0" smtClean="0"/>
              <a:t/>
            </a:r>
            <a:br>
              <a:rPr lang="nl-NL" sz="5400" dirty="0" smtClean="0"/>
            </a:br>
            <a:endParaRPr lang="nl-NL" sz="5400" dirty="0"/>
          </a:p>
        </p:txBody>
      </p:sp>
      <p:pic>
        <p:nvPicPr>
          <p:cNvPr id="3074" name="Picture 2" descr="Geleding van de rugzuigar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845290"/>
            <a:ext cx="6096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90469" y="2218700"/>
            <a:ext cx="47673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err="1" smtClean="0"/>
              <a:t>Rugzuigarm</a:t>
            </a:r>
            <a:r>
              <a:rPr lang="nl-NL" sz="3200" dirty="0" smtClean="0"/>
              <a:t> </a:t>
            </a:r>
            <a:r>
              <a:rPr lang="nl-NL" sz="3200" dirty="0"/>
              <a:t>geleed op drie elementen. Deze montage maakt het pompen in alle typen tank mogelijk (boven- of ondergronds, bezinkbassin, enz.), zelfs ver van de pomppunt.</a:t>
            </a:r>
          </a:p>
        </p:txBody>
      </p:sp>
    </p:spTree>
    <p:extLst>
      <p:ext uri="{BB962C8B-B14F-4D97-AF65-F5344CB8AC3E}">
        <p14:creationId xmlns:p14="http://schemas.microsoft.com/office/powerpoint/2010/main" val="248875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/>
              <a:t>Jumbo </a:t>
            </a:r>
            <a:r>
              <a:rPr lang="nl-NL" sz="5400" dirty="0" err="1"/>
              <a:t>zuigarm</a:t>
            </a:r>
            <a:endParaRPr lang="nl-NL" sz="5400" dirty="0"/>
          </a:p>
        </p:txBody>
      </p:sp>
      <p:pic>
        <p:nvPicPr>
          <p:cNvPr id="4098" name="Picture 2" descr="Jumbo zuigar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38473"/>
            <a:ext cx="766293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585656" y="2292850"/>
            <a:ext cx="35674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Deze montage maakt het pompen mogelijk zonder van de trekker te moeten afstappen. Het pompen kan zowel links als rechts gebeuren.</a:t>
            </a:r>
          </a:p>
        </p:txBody>
      </p:sp>
    </p:spTree>
    <p:extLst>
      <p:ext uri="{BB962C8B-B14F-4D97-AF65-F5344CB8AC3E}">
        <p14:creationId xmlns:p14="http://schemas.microsoft.com/office/powerpoint/2010/main" val="42963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 smtClean="0"/>
              <a:t>Centrifugaalpomp</a:t>
            </a:r>
            <a:endParaRPr lang="nl-NL" sz="5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5807299" cy="4626690"/>
          </a:xfrm>
        </p:spPr>
        <p:txBody>
          <a:bodyPr/>
          <a:lstStyle/>
          <a:p>
            <a:r>
              <a:rPr lang="nl-NL" b="1" dirty="0"/>
              <a:t>Voordelen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Zeer hoog mengmestdebiet</a:t>
            </a:r>
          </a:p>
          <a:p>
            <a:r>
              <a:rPr lang="nl-NL" dirty="0"/>
              <a:t>Weinig slijtage en beperkte onderhoudskosten</a:t>
            </a:r>
          </a:p>
          <a:p>
            <a:r>
              <a:rPr lang="nl-NL" dirty="0"/>
              <a:t>Mogelijkheid om dikke mengmest aan te zuigen</a:t>
            </a:r>
          </a:p>
          <a:p>
            <a:r>
              <a:rPr lang="nl-NL" dirty="0"/>
              <a:t>Kleine risico op </a:t>
            </a:r>
            <a:r>
              <a:rPr lang="nl-NL" dirty="0" err="1"/>
              <a:t>cavitatie</a:t>
            </a:r>
            <a:endParaRPr lang="nl-NL" dirty="0"/>
          </a:p>
          <a:p>
            <a:r>
              <a:rPr lang="nl-NL" dirty="0"/>
              <a:t>Uitgangsdruk boven 1 bar voor een goede verdeling op grote werkbreedte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592" y="1959936"/>
            <a:ext cx="4607812" cy="291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772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 smtClean="0"/>
              <a:t>Wormpomp</a:t>
            </a:r>
            <a:endParaRPr lang="nl-NL" sz="5400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4844" y="1485587"/>
            <a:ext cx="4814723" cy="2057064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992747" y="2785406"/>
            <a:ext cx="69030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Voordelen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smtClean="0"/>
              <a:t>uitstekend </a:t>
            </a:r>
            <a:r>
              <a:rPr lang="nl-NL" sz="2800" dirty="0" err="1" smtClean="0"/>
              <a:t>zelfaanzuigend</a:t>
            </a:r>
            <a:endParaRPr lang="nl-NL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smtClean="0"/>
              <a:t>weinig pulsatie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smtClean="0"/>
              <a:t>constante capaciteit en druk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smtClean="0"/>
              <a:t>omkeerbare draairichting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smtClean="0"/>
              <a:t>onderhoudsarm en eenvoudig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err="1" smtClean="0"/>
              <a:t>reinigbaar</a:t>
            </a:r>
            <a:endParaRPr lang="nl-NL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smtClean="0"/>
              <a:t>laag geluidsniveau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smtClean="0"/>
              <a:t>breed inzetbaar door vele materiaalkeuzes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25315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 smtClean="0"/>
              <a:t>Lobbenpomp</a:t>
            </a:r>
            <a:endParaRPr lang="nl-NL" sz="54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324" y="2754189"/>
            <a:ext cx="4531955" cy="320239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769735" y="579550"/>
            <a:ext cx="619473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VOORDELEN</a:t>
            </a:r>
          </a:p>
          <a:p>
            <a:r>
              <a:rPr lang="nl-NL" sz="2400" dirty="0" smtClean="0"/>
              <a:t>• Hogere snelheid bij het vullen/ledigen (volgens pompdebiet)</a:t>
            </a:r>
          </a:p>
          <a:p>
            <a:r>
              <a:rPr lang="nl-NL" sz="2400" dirty="0" smtClean="0"/>
              <a:t>• Mogelijkheid om dikkere mengmest aan te zuigen dan met</a:t>
            </a:r>
          </a:p>
          <a:p>
            <a:r>
              <a:rPr lang="nl-NL" sz="2400" dirty="0" smtClean="0"/>
              <a:t>VACUÜMPOMPEN</a:t>
            </a:r>
          </a:p>
          <a:p>
            <a:r>
              <a:rPr lang="nl-NL" sz="2400" dirty="0" smtClean="0"/>
              <a:t>• Verenigbaarheid met zeer lange leidingen (aanzuigen of verspreidingswerktuig)</a:t>
            </a:r>
          </a:p>
          <a:p>
            <a:r>
              <a:rPr lang="nl-NL" sz="2400" dirty="0" smtClean="0"/>
              <a:t>• Pompen mogelijk tot meer dan 3,5 m diep</a:t>
            </a:r>
          </a:p>
          <a:p>
            <a:r>
              <a:rPr lang="nl-NL" sz="2400" dirty="0" smtClean="0"/>
              <a:t>• Standaard uitrusting voor het vermengen</a:t>
            </a:r>
          </a:p>
          <a:p>
            <a:r>
              <a:rPr lang="nl-NL" sz="2400" dirty="0" smtClean="0"/>
              <a:t>• Perfect lineair debiet</a:t>
            </a:r>
          </a:p>
          <a:p>
            <a:r>
              <a:rPr lang="nl-NL" sz="2400" dirty="0" smtClean="0"/>
              <a:t>• Uitgangsdruk boven 1 bar voor een goede verdeling op grote werkbreedte</a:t>
            </a:r>
          </a:p>
          <a:p>
            <a:endParaRPr lang="nl-NL" dirty="0"/>
          </a:p>
          <a:p>
            <a:r>
              <a:rPr lang="nl-NL" dirty="0" smtClean="0"/>
              <a:t>Film onderhoud lobbenpomp:</a:t>
            </a:r>
          </a:p>
          <a:p>
            <a:r>
              <a:rPr lang="nl-NL" dirty="0" smtClean="0">
                <a:hlinkClick r:id="rId3"/>
              </a:rPr>
              <a:t>https://www.youtube.com/watch?v=0lTxcbQhPUo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5910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 err="1" smtClean="0"/>
              <a:t>Vacuumpomp</a:t>
            </a:r>
            <a:endParaRPr lang="nl-NL" sz="54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554" y="2773508"/>
            <a:ext cx="4343400" cy="3048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096000" y="3249032"/>
            <a:ext cx="51515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VOORDELEN</a:t>
            </a:r>
          </a:p>
          <a:p>
            <a:r>
              <a:rPr lang="nl-NL" sz="2800" dirty="0" smtClean="0"/>
              <a:t>• Prijs/doeltreffendheid verhouding</a:t>
            </a:r>
          </a:p>
          <a:p>
            <a:r>
              <a:rPr lang="nl-NL" sz="2800" dirty="0" smtClean="0"/>
              <a:t>• Beperkte slijtage (geen mest in de pomp)</a:t>
            </a:r>
          </a:p>
          <a:p>
            <a:r>
              <a:rPr lang="nl-NL" sz="2800" dirty="0" smtClean="0"/>
              <a:t>• Beperkte onderhoudskosten</a:t>
            </a:r>
          </a:p>
          <a:p>
            <a:r>
              <a:rPr lang="nl-NL" sz="2800" dirty="0" smtClean="0"/>
              <a:t>• Grote gebruikersvriendelijkheid</a:t>
            </a:r>
            <a:endParaRPr lang="nl-NL" sz="280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659" y="123030"/>
            <a:ext cx="2182903" cy="432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727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241</Words>
  <Application>Microsoft Office PowerPoint</Application>
  <PresentationFormat>Breedbeeld</PresentationFormat>
  <Paragraphs>44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Dunne mest</vt:lpstr>
      <vt:lpstr>Hydraulische roerinrichting </vt:lpstr>
      <vt:lpstr>Pneumatische menginrichting </vt:lpstr>
      <vt:lpstr>Geleding van de rugzuigarm </vt:lpstr>
      <vt:lpstr>Jumbo zuigarm</vt:lpstr>
      <vt:lpstr>Centrifugaalpomp</vt:lpstr>
      <vt:lpstr>Wormpomp</vt:lpstr>
      <vt:lpstr>Lobbenpomp</vt:lpstr>
      <vt:lpstr>Vacuumpomp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Dunne mest</dc:title>
  <dc:creator>René Hoezen</dc:creator>
  <cp:lastModifiedBy>René Hoezen</cp:lastModifiedBy>
  <cp:revision>8</cp:revision>
  <dcterms:created xsi:type="dcterms:W3CDTF">2016-12-16T12:49:58Z</dcterms:created>
  <dcterms:modified xsi:type="dcterms:W3CDTF">2016-12-16T14:44:35Z</dcterms:modified>
</cp:coreProperties>
</file>